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82"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icrosoft.com/en-us/p/sphero-edu/9n2796r62xlz?rtc=1&amp;activetab=pivot:overviewt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9091076" cy="4524315"/>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 a function that returns a 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 </a:t>
            </a:r>
            <a:r>
              <a:rPr lang="en-US" b="1" dirty="0">
                <a:solidFill>
                  <a:srgbClr val="000080"/>
                </a:solidFill>
                <a:highlight>
                  <a:srgbClr val="FFFFFF"/>
                </a:highlight>
                <a:latin typeface="Courier New" panose="02070309020205020404" pitchFamily="49" charset="0"/>
                <a:cs typeface="Courier New" panose="02070309020205020404" pitchFamily="49" charset="0"/>
              </a:rPr>
              <a:t>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587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362045" cy="35938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smtClean="0">
              <a:solidFill>
                <a:schemeClr val="bg2">
                  <a:lumMod val="50000"/>
                </a:schemeClr>
              </a:solidFill>
            </a:endParaRP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540435"/>
            <a:ext cx="5239541" cy="4486901"/>
          </a:xfrm>
        </p:spPr>
        <p:txBody>
          <a:bodyPr>
            <a:normAutofit fontScale="70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7" y="1540435"/>
            <a:ext cx="4677428" cy="4486901"/>
          </a:xfrm>
          <a:prstGeom prst="rect">
            <a:avLst/>
          </a:prstGeom>
        </p:spPr>
      </p:pic>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err="1" smtClean="0"/>
              <a:t>sphero</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a:t/>
            </a:r>
            <a:br>
              <a:rPr lang="en-US" dirty="0"/>
            </a:br>
            <a:r>
              <a:rPr lang="en-US" dirty="0">
                <a:hlinkClick r:id="rId2"/>
              </a:rPr>
              <a:t>https://</a:t>
            </a:r>
            <a:r>
              <a:rPr lang="en-US" dirty="0" smtClean="0">
                <a:hlinkClick r:id="rId2"/>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a:p>
            <a:endParaRPr lang="en-US" dirty="0"/>
          </a:p>
        </p:txBody>
      </p:sp>
    </p:spTree>
    <p:extLst>
      <p:ext uri="{BB962C8B-B14F-4D97-AF65-F5344CB8AC3E}">
        <p14:creationId xmlns:p14="http://schemas.microsoft.com/office/powerpoint/2010/main" val="32579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1915</TotalTime>
  <Words>1061</Words>
  <Application>Microsoft Office PowerPoint</Application>
  <PresentationFormat>Widescreen</PresentationFormat>
  <Paragraphs>176</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39</cp:revision>
  <dcterms:created xsi:type="dcterms:W3CDTF">2018-11-10T23:57:21Z</dcterms:created>
  <dcterms:modified xsi:type="dcterms:W3CDTF">2018-11-19T01:58:19Z</dcterms:modified>
</cp:coreProperties>
</file>